
<file path=[Content_Types].xml><?xml version="1.0" encoding="utf-8"?>
<Types xmlns="http://schemas.openxmlformats.org/package/2006/content-types">
  <Default Extension="bin" ContentType="application/vnd.ms-office.activeX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8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4" autoAdjust="0"/>
    <p:restoredTop sz="94660"/>
  </p:normalViewPr>
  <p:slideViewPr>
    <p:cSldViewPr>
      <p:cViewPr varScale="1">
        <p:scale>
          <a:sx n="85" d="100"/>
          <a:sy n="85" d="100"/>
        </p:scale>
        <p:origin x="66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CE8E2-9510-4BC4-99C6-240A50952FB3}" type="datetimeFigureOut">
              <a:rPr lang="fr-FR" smtClean="0"/>
              <a:pPr/>
              <a:t>31/01/2019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ACD1E-CFE5-4A02-B883-E24CAD90CE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ACD1E-CFE5-4A02-B883-E24CAD90CEC6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ACD1E-CFE5-4A02-B883-E24CAD90CEC6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9435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31/01/2019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video" Target="file:///D:\jlH\Dropbox\cours%202018-19\4-S13-alarme_de_maison\ressources%20(&#233;l&#232;ves)\Deltadore.mp4" TargetMode="External"/><Relationship Id="rId1" Type="http://schemas.microsoft.com/office/2007/relationships/media" Target="file:///D:\jlH\Dropbox\cours%202018-19\4-S13-alarme_de_maison\ressources%20(&#233;l&#232;ves)\Deltadore.mp4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jpe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4.jpe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jpe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4.jpe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Comment assurer la protection d’un bien par un système anti-intrusion ? 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57224" y="5072074"/>
            <a:ext cx="4429156" cy="566726"/>
          </a:xfrm>
        </p:spPr>
        <p:txBody>
          <a:bodyPr>
            <a:normAutofit/>
          </a:bodyPr>
          <a:lstStyle/>
          <a:p>
            <a:r>
              <a:rPr lang="fr-FR" sz="2400" dirty="0"/>
              <a:t>Thème : Aménager un espace</a:t>
            </a:r>
          </a:p>
        </p:txBody>
      </p:sp>
      <p:sp>
        <p:nvSpPr>
          <p:cNvPr id="4" name="Rectangle 3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 </a:t>
            </a:r>
          </a:p>
        </p:txBody>
      </p:sp>
      <p:pic>
        <p:nvPicPr>
          <p:cNvPr id="5" name="Image 4" descr="logo cambriol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357158" y="428604"/>
            <a:ext cx="1428760" cy="1442948"/>
          </a:xfrm>
          <a:prstGeom prst="rect">
            <a:avLst/>
          </a:prstGeom>
        </p:spPr>
      </p:pic>
      <p:pic>
        <p:nvPicPr>
          <p:cNvPr id="6" name="Image 5" descr="alarme tryb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4194755"/>
            <a:ext cx="3214710" cy="1965951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59A3E09-4A3C-4D25-BD6C-55B3ABE33ED4}"/>
              </a:ext>
            </a:extLst>
          </p:cNvPr>
          <p:cNvSpPr txBox="1"/>
          <p:nvPr/>
        </p:nvSpPr>
        <p:spPr>
          <a:xfrm>
            <a:off x="7326721" y="6386045"/>
            <a:ext cx="12650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HUGO Jean-Louis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2357430"/>
            <a:ext cx="8229600" cy="1143000"/>
          </a:xfrm>
        </p:spPr>
        <p:txBody>
          <a:bodyPr>
            <a:normAutofit/>
          </a:bodyPr>
          <a:lstStyle/>
          <a:p>
            <a:r>
              <a:rPr lang="fr-FR" sz="3200" dirty="0"/>
              <a:t>Merci pour votre attention…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fr-FR" sz="2000" dirty="0"/>
              <a:t>Comment assurer la protection d’un bien par un système anti-intrusion ?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781" t="17578" r="59375" b="15771"/>
          <a:stretch>
            <a:fillRect/>
          </a:stretch>
        </p:blipFill>
        <p:spPr bwMode="auto">
          <a:xfrm>
            <a:off x="142844" y="1285860"/>
            <a:ext cx="8647883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Image 4" descr="logo cambriol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42844" y="352908"/>
            <a:ext cx="500066" cy="505033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 l="781" t="17585" r="58854" b="16072"/>
          <a:stretch>
            <a:fillRect/>
          </a:stretch>
        </p:blipFill>
        <p:spPr bwMode="auto">
          <a:xfrm>
            <a:off x="142844" y="1285860"/>
            <a:ext cx="880152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fr-FR" sz="2000" dirty="0"/>
              <a:t>Comment assurer la protection d’un bien par un système anti-intrusion ? </a:t>
            </a:r>
          </a:p>
        </p:txBody>
      </p:sp>
      <p:pic>
        <p:nvPicPr>
          <p:cNvPr id="5" name="Image 4" descr="logo cambriol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42844" y="352908"/>
            <a:ext cx="500066" cy="505033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428728" y="1124744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Situation </a:t>
            </a:r>
            <a:r>
              <a:rPr lang="fr-FR" dirty="0" err="1"/>
              <a:t>déclenchante</a:t>
            </a:r>
            <a:endParaRPr lang="fr-FR" dirty="0"/>
          </a:p>
        </p:txBody>
      </p:sp>
      <p:pic>
        <p:nvPicPr>
          <p:cNvPr id="8" name="Espace réservé du contenu 11" descr="video.jpg"/>
          <p:cNvPicPr>
            <a:picLocks noChangeAspect="1"/>
          </p:cNvPicPr>
          <p:nvPr/>
        </p:nvPicPr>
        <p:blipFill>
          <a:blip r:embed="rId5"/>
          <a:srcRect t="12484" b="13986"/>
          <a:stretch>
            <a:fillRect/>
          </a:stretch>
        </p:blipFill>
        <p:spPr>
          <a:xfrm>
            <a:off x="2786051" y="3214686"/>
            <a:ext cx="2428892" cy="1785950"/>
          </a:xfrm>
          <a:prstGeom prst="rect">
            <a:avLst/>
          </a:prstGeom>
        </p:spPr>
      </p:pic>
      <p:pic>
        <p:nvPicPr>
          <p:cNvPr id="9" name="00-situation decl. Cambriolage">
            <a:hlinkClick r:id="" action="ppaction://media"/>
            <a:extLst>
              <a:ext uri="{FF2B5EF4-FFF2-40B4-BE49-F238E27FC236}">
                <a16:creationId xmlns:a16="http://schemas.microsoft.com/office/drawing/2014/main" id="{4AC1A45B-2BCC-4A88-922B-774D64CA74A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327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fr-FR" sz="2000" dirty="0"/>
              <a:t>Comment assurer la protection d’un bien par un système anti-intrusion ? </a:t>
            </a:r>
          </a:p>
        </p:txBody>
      </p:sp>
      <p:pic>
        <p:nvPicPr>
          <p:cNvPr id="5" name="Image 4" descr="logo cambriol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42844" y="352908"/>
            <a:ext cx="500066" cy="505033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500034" y="1357298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Séance 1</a:t>
            </a:r>
            <a:r>
              <a:rPr lang="fr-FR" dirty="0"/>
              <a:t> : Comment fonctionne une alarme ?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 l="58594" t="16846" r="21875" b="7714"/>
          <a:stretch>
            <a:fillRect/>
          </a:stretch>
        </p:blipFill>
        <p:spPr bwMode="auto">
          <a:xfrm>
            <a:off x="4071934" y="857232"/>
            <a:ext cx="4109419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ZoneTexte 9"/>
          <p:cNvSpPr txBox="1"/>
          <p:nvPr/>
        </p:nvSpPr>
        <p:spPr>
          <a:xfrm>
            <a:off x="571472" y="4500570"/>
            <a:ext cx="31361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Vidéo de présentation d’alarme</a:t>
            </a:r>
          </a:p>
          <a:p>
            <a:pPr algn="ctr"/>
            <a:r>
              <a:rPr lang="fr-FR" dirty="0"/>
              <a:t>DELTADORE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214282" y="2285992"/>
            <a:ext cx="9924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Ressources :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rcRect l="69532" t="62988" r="13801" b="24561"/>
          <a:stretch>
            <a:fillRect/>
          </a:stretch>
        </p:blipFill>
        <p:spPr bwMode="auto">
          <a:xfrm>
            <a:off x="285720" y="5214950"/>
            <a:ext cx="3571868" cy="94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ZoneTexte 13"/>
          <p:cNvSpPr txBox="1"/>
          <p:nvPr/>
        </p:nvSpPr>
        <p:spPr>
          <a:xfrm>
            <a:off x="357158" y="6215082"/>
            <a:ext cx="35429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Images des éléments de l’alarme à découper et coller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58073" t="9521" r="3645" b="16504"/>
          <a:stretch>
            <a:fillRect/>
          </a:stretch>
        </p:blipFill>
        <p:spPr bwMode="auto">
          <a:xfrm>
            <a:off x="642910" y="2714596"/>
            <a:ext cx="2286015" cy="157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Espace réservé du contenu 11" descr="video.jpg"/>
          <p:cNvPicPr>
            <a:picLocks noChangeAspect="1"/>
          </p:cNvPicPr>
          <p:nvPr/>
        </p:nvPicPr>
        <p:blipFill>
          <a:blip r:embed="rId8" cstate="print"/>
          <a:srcRect t="12484" b="13986"/>
          <a:stretch>
            <a:fillRect/>
          </a:stretch>
        </p:blipFill>
        <p:spPr>
          <a:xfrm>
            <a:off x="1428728" y="3286124"/>
            <a:ext cx="714379" cy="525279"/>
          </a:xfrm>
          <a:prstGeom prst="rect">
            <a:avLst/>
          </a:prstGeom>
        </p:spPr>
      </p:pic>
      <p:pic>
        <p:nvPicPr>
          <p:cNvPr id="11" name="Deltador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42910" y="857232"/>
            <a:ext cx="7786742" cy="58400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3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fr-FR" sz="2000" dirty="0"/>
              <a:t>Comment assurer la protection d’un bien par un système anti-intrusion ? </a:t>
            </a:r>
          </a:p>
        </p:txBody>
      </p:sp>
      <p:pic>
        <p:nvPicPr>
          <p:cNvPr id="5" name="Image 4" descr="logo cambriol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42844" y="352908"/>
            <a:ext cx="500066" cy="505033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500034" y="1357298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Séance 1</a:t>
            </a:r>
            <a:r>
              <a:rPr lang="fr-FR" dirty="0"/>
              <a:t> : Comment fonctionne une alarme ?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58594" t="16846" r="21875" b="7714"/>
          <a:stretch>
            <a:fillRect/>
          </a:stretch>
        </p:blipFill>
        <p:spPr bwMode="auto">
          <a:xfrm>
            <a:off x="4071934" y="857232"/>
            <a:ext cx="4109419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ZoneTexte 9"/>
          <p:cNvSpPr txBox="1"/>
          <p:nvPr/>
        </p:nvSpPr>
        <p:spPr>
          <a:xfrm>
            <a:off x="571472" y="4500570"/>
            <a:ext cx="31361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Vidéo de présentation d’alarme</a:t>
            </a:r>
          </a:p>
          <a:p>
            <a:pPr algn="ctr"/>
            <a:r>
              <a:rPr lang="fr-FR" dirty="0"/>
              <a:t>DELTADORE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214282" y="2285992"/>
            <a:ext cx="9924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Ressources :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 l="69532" t="62988" r="13801" b="24561"/>
          <a:stretch>
            <a:fillRect/>
          </a:stretch>
        </p:blipFill>
        <p:spPr bwMode="auto">
          <a:xfrm>
            <a:off x="285720" y="5214950"/>
            <a:ext cx="3571868" cy="94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ZoneTexte 13"/>
          <p:cNvSpPr txBox="1"/>
          <p:nvPr/>
        </p:nvSpPr>
        <p:spPr>
          <a:xfrm>
            <a:off x="357158" y="6215082"/>
            <a:ext cx="35429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Images des éléments de l’alarme à découper et coller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58073" t="9521" r="3645" b="16504"/>
          <a:stretch>
            <a:fillRect/>
          </a:stretch>
        </p:blipFill>
        <p:spPr bwMode="auto">
          <a:xfrm>
            <a:off x="642910" y="2714596"/>
            <a:ext cx="2286015" cy="157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Espace réservé du contenu 11" descr="video.jpg"/>
          <p:cNvPicPr>
            <a:picLocks noChangeAspect="1"/>
          </p:cNvPicPr>
          <p:nvPr/>
        </p:nvPicPr>
        <p:blipFill>
          <a:blip r:embed="rId6" cstate="print"/>
          <a:srcRect t="12484" b="13986"/>
          <a:stretch>
            <a:fillRect/>
          </a:stretch>
        </p:blipFill>
        <p:spPr>
          <a:xfrm>
            <a:off x="1428728" y="3286124"/>
            <a:ext cx="714379" cy="52527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4EF8102-9988-4053-97D0-6D2E99D22BD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382" y="2179590"/>
            <a:ext cx="2479270" cy="1516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Image 3072">
            <a:extLst>
              <a:ext uri="{FF2B5EF4-FFF2-40B4-BE49-F238E27FC236}">
                <a16:creationId xmlns:a16="http://schemas.microsoft.com/office/drawing/2014/main" id="{3588E83D-B2EC-40AC-8ACB-12D57EFE28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469"/>
          <a:stretch/>
        </p:blipFill>
        <p:spPr>
          <a:xfrm>
            <a:off x="4427984" y="788586"/>
            <a:ext cx="4644008" cy="623741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fr-FR" sz="2000" dirty="0"/>
              <a:t>Comment assurer la protection d’un bien par un système anti-intrusion ? </a:t>
            </a:r>
          </a:p>
        </p:txBody>
      </p:sp>
      <p:pic>
        <p:nvPicPr>
          <p:cNvPr id="5" name="Image 4" descr="logo cambriol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42844" y="352908"/>
            <a:ext cx="500066" cy="505033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500034" y="1357298"/>
            <a:ext cx="32861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Séance 2</a:t>
            </a:r>
            <a:r>
              <a:rPr lang="fr-FR" dirty="0"/>
              <a:t> : Comment piloter les capteurs et actionneurs de l’alarme ?</a:t>
            </a:r>
          </a:p>
        </p:txBody>
      </p:sp>
      <p:pic>
        <p:nvPicPr>
          <p:cNvPr id="13" name="Image 12" descr="principe qrcod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614" y="2067666"/>
            <a:ext cx="839002" cy="839002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214282" y="6143644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/>
              <a:t>Matériel</a:t>
            </a:r>
            <a:r>
              <a:rPr lang="fr-FR" sz="1400" dirty="0"/>
              <a:t> :                                       </a:t>
            </a:r>
            <a:r>
              <a:rPr lang="fr-FR" dirty="0"/>
              <a:t>+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1375683" y="2850640"/>
            <a:ext cx="9924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Ressources : </a:t>
            </a:r>
          </a:p>
        </p:txBody>
      </p:sp>
      <p:pic>
        <p:nvPicPr>
          <p:cNvPr id="28" name="Espace réservé du contenu 27">
            <a:extLst>
              <a:ext uri="{FF2B5EF4-FFF2-40B4-BE49-F238E27FC236}">
                <a16:creationId xmlns:a16="http://schemas.microsoft.com/office/drawing/2014/main" id="{79A2530B-3D71-42BC-A1E3-48F54F565D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58" y="3115221"/>
            <a:ext cx="3690937" cy="2185987"/>
          </a:xfr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FB61CA25-6384-4F8A-8CB5-B72CFE2DA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45224"/>
            <a:ext cx="1279476" cy="1360962"/>
          </a:xfrm>
          <a:prstGeom prst="rect">
            <a:avLst/>
          </a:prstGeom>
        </p:spPr>
      </p:pic>
      <p:pic>
        <p:nvPicPr>
          <p:cNvPr id="3072" name="Image 3071">
            <a:extLst>
              <a:ext uri="{FF2B5EF4-FFF2-40B4-BE49-F238E27FC236}">
                <a16:creationId xmlns:a16="http://schemas.microsoft.com/office/drawing/2014/main" id="{58CDD5B5-AD94-4C22-A516-AF23BF0FE5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665" y="6125705"/>
            <a:ext cx="1247997" cy="285151"/>
          </a:xfrm>
          <a:prstGeom prst="rect">
            <a:avLst/>
          </a:prstGeom>
        </p:spPr>
      </p:pic>
      <p:pic>
        <p:nvPicPr>
          <p:cNvPr id="34" name="Espace réservé du contenu 27">
            <a:extLst>
              <a:ext uri="{FF2B5EF4-FFF2-40B4-BE49-F238E27FC236}">
                <a16:creationId xmlns:a16="http://schemas.microsoft.com/office/drawing/2014/main" id="{3BD59A23-CA1C-46F1-A5E5-07B4A43A84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42" y="1495386"/>
            <a:ext cx="7398610" cy="4381886"/>
          </a:xfrm>
          <a:prstGeom prst="rect">
            <a:avLst/>
          </a:prstGeom>
        </p:spPr>
      </p:pic>
      <p:pic>
        <p:nvPicPr>
          <p:cNvPr id="25" name="Espace réservé du contenu 22">
            <a:extLst>
              <a:ext uri="{FF2B5EF4-FFF2-40B4-BE49-F238E27FC236}">
                <a16:creationId xmlns:a16="http://schemas.microsoft.com/office/drawing/2014/main" id="{5A48D7A5-2DA7-4E26-82E4-D8747D206C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58" y="1091615"/>
            <a:ext cx="7398610" cy="483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fr-FR" sz="2000" dirty="0"/>
              <a:t>Comment assurer la protection d’un bien par un système anti-intrusion ? </a:t>
            </a:r>
          </a:p>
        </p:txBody>
      </p:sp>
      <p:pic>
        <p:nvPicPr>
          <p:cNvPr id="5" name="Image 4" descr="logo cambriol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42844" y="352908"/>
            <a:ext cx="500066" cy="505033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500034" y="1357298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Séance 3&amp;4</a:t>
            </a:r>
            <a:r>
              <a:rPr lang="fr-FR" dirty="0"/>
              <a:t> : Comment installer et programmer une alarme ?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2214546" y="535782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+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428596" y="4286256"/>
            <a:ext cx="830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Matériel</a:t>
            </a:r>
            <a:r>
              <a:rPr lang="fr-FR" dirty="0"/>
              <a:t> :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0" y="2214554"/>
            <a:ext cx="931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Ressource :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1A425DA-CC02-4A2A-9230-FF0232ACE7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984" y="768745"/>
            <a:ext cx="4646049" cy="618864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614AEB4-8B2B-421E-9C14-E2346991BB49}"/>
              </a:ext>
            </a:extLst>
          </p:cNvPr>
          <p:cNvSpPr/>
          <p:nvPr/>
        </p:nvSpPr>
        <p:spPr>
          <a:xfrm>
            <a:off x="286860" y="4869160"/>
            <a:ext cx="1785950" cy="134592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Plan des salles de technologie : </a:t>
            </a:r>
            <a:r>
              <a:rPr lang="fr-FR" sz="1200" dirty="0">
                <a:solidFill>
                  <a:schemeClr val="tx1"/>
                </a:solidFill>
              </a:rPr>
              <a:t>Labos + réserve + couloir</a:t>
            </a:r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9C84947-22AD-4484-9EF7-F213AB7C5A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530" y="6031700"/>
            <a:ext cx="1605187" cy="36676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DCF91E6-1DDB-4D6B-AE2D-D6649AEF657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551" y="4664232"/>
            <a:ext cx="1390990" cy="106292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2FDD950A-551C-4725-9C81-0A2C819DC5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3009" t="50491" r="3799" b="37180"/>
          <a:stretch/>
        </p:blipFill>
        <p:spPr>
          <a:xfrm>
            <a:off x="5811462" y="3575468"/>
            <a:ext cx="3050614" cy="216023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2D471C3-69EB-44AC-8E85-4300706DA227}"/>
              </a:ext>
            </a:extLst>
          </p:cNvPr>
          <p:cNvSpPr/>
          <p:nvPr/>
        </p:nvSpPr>
        <p:spPr>
          <a:xfrm>
            <a:off x="2512946" y="2967335"/>
            <a:ext cx="41181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Travail collaboratif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8DCEA60-B8C1-4DE8-B984-D83253A225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80630" y="23812"/>
            <a:ext cx="4857750" cy="6810375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24586" r:id="rId2" imgW="3635210" imgH="2160762"/>
        </mc:Choice>
        <mc:Fallback>
          <p:control r:id="rId2" imgW="3635210" imgH="2160762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55650" y="1989138"/>
                  <a:ext cx="3635375" cy="21605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fr-FR" sz="2000" dirty="0"/>
              <a:t>Comment assurer la protection d’un bien par un système anti-intrusion ? </a:t>
            </a:r>
          </a:p>
        </p:txBody>
      </p:sp>
      <p:pic>
        <p:nvPicPr>
          <p:cNvPr id="5" name="Image 4" descr="logo cambriol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42844" y="352908"/>
            <a:ext cx="500066" cy="505033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14282" y="1142984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Synthèses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928662" y="2428868"/>
            <a:ext cx="2438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Sources : </a:t>
            </a:r>
            <a:r>
              <a:rPr lang="fr-FR" sz="1200" dirty="0" err="1"/>
              <a:t>Ac</a:t>
            </a:r>
            <a:r>
              <a:rPr lang="fr-FR" sz="1200" dirty="0"/>
              <a:t>-Toulouse &amp; </a:t>
            </a:r>
            <a:r>
              <a:rPr lang="fr-FR" sz="1200" dirty="0" err="1"/>
              <a:t>Ac-Bordaux</a:t>
            </a:r>
            <a:endParaRPr lang="fr-FR" sz="1200" dirty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4"/>
          <a:srcRect l="781" t="21281" r="85668" b="47245"/>
          <a:stretch/>
        </p:blipFill>
        <p:spPr bwMode="auto">
          <a:xfrm>
            <a:off x="406628" y="3825092"/>
            <a:ext cx="3245159" cy="267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ZoneTexte 24"/>
          <p:cNvSpPr txBox="1"/>
          <p:nvPr/>
        </p:nvSpPr>
        <p:spPr>
          <a:xfrm>
            <a:off x="214282" y="3341043"/>
            <a:ext cx="11503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Compétences :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1F8E583-B349-48E2-8A02-14503B7519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6143" y="88642"/>
            <a:ext cx="4867275" cy="67818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8C51DD2-1A51-4658-B8AB-628DDA1D9E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1853" y="231904"/>
            <a:ext cx="4810125" cy="677227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8774967-A18B-4C51-B19F-816CC37443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2884" y="394597"/>
            <a:ext cx="4848225" cy="67913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7322662-DBAE-455D-B0F7-07D41F0B2B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9153" y="548680"/>
            <a:ext cx="4905375" cy="676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fr-FR" sz="2000" dirty="0"/>
              <a:t>Comment assurer la protection d’un bien par un système anti-intrusion ? </a:t>
            </a:r>
          </a:p>
        </p:txBody>
      </p:sp>
      <p:pic>
        <p:nvPicPr>
          <p:cNvPr id="5" name="Image 4" descr="logo cambriol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42844" y="352908"/>
            <a:ext cx="500066" cy="505033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14282" y="1142984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Pistes d’Evaluations</a:t>
            </a:r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 l="55485" t="19477" r="14216" b="6250"/>
          <a:stretch>
            <a:fillRect/>
          </a:stretch>
        </p:blipFill>
        <p:spPr bwMode="auto">
          <a:xfrm>
            <a:off x="2071670" y="1608302"/>
            <a:ext cx="5715040" cy="4981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4"/>
          <a:srcRect l="59375" t="12451" r="3124" b="4785"/>
          <a:stretch>
            <a:fillRect/>
          </a:stretch>
        </p:blipFill>
        <p:spPr bwMode="auto">
          <a:xfrm>
            <a:off x="2500298" y="1785926"/>
            <a:ext cx="6008347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219</Words>
  <Application>Microsoft Office PowerPoint</Application>
  <PresentationFormat>Affichage à l'écran (4:3)</PresentationFormat>
  <Paragraphs>39</Paragraphs>
  <Slides>10</Slides>
  <Notes>2</Notes>
  <HiddenSlides>0</HiddenSlides>
  <MMClips>2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3" baseType="lpstr">
      <vt:lpstr>Arial</vt:lpstr>
      <vt:lpstr>Calibri</vt:lpstr>
      <vt:lpstr>Thème Office</vt:lpstr>
      <vt:lpstr>Comment assurer la protection d’un bien par un système anti-intrusion ? </vt:lpstr>
      <vt:lpstr>Comment assurer la protection d’un bien par un système anti-intrusion ? </vt:lpstr>
      <vt:lpstr>Comment assurer la protection d’un bien par un système anti-intrusion ? </vt:lpstr>
      <vt:lpstr>Comment assurer la protection d’un bien par un système anti-intrusion ? </vt:lpstr>
      <vt:lpstr>Comment assurer la protection d’un bien par un système anti-intrusion ? </vt:lpstr>
      <vt:lpstr>Comment assurer la protection d’un bien par un système anti-intrusion ? </vt:lpstr>
      <vt:lpstr>Comment assurer la protection d’un bien par un système anti-intrusion ? </vt:lpstr>
      <vt:lpstr>Comment assurer la protection d’un bien par un système anti-intrusion ? </vt:lpstr>
      <vt:lpstr>Comment assurer la protection d’un bien par un système anti-intrusion ? </vt:lpstr>
      <vt:lpstr>Merci pour votre attention…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Comment assurer la protection d’un bien par un système anti-intrusion ?</dc:title>
  <dc:creator>admin admin</dc:creator>
  <cp:lastModifiedBy>Jean-Louis HUGO</cp:lastModifiedBy>
  <cp:revision>29</cp:revision>
  <dcterms:created xsi:type="dcterms:W3CDTF">2017-01-03T08:49:36Z</dcterms:created>
  <dcterms:modified xsi:type="dcterms:W3CDTF">2019-01-31T09:45:32Z</dcterms:modified>
</cp:coreProperties>
</file>